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76" r:id="rId3"/>
    <p:sldId id="258" r:id="rId4"/>
    <p:sldId id="261" r:id="rId5"/>
    <p:sldId id="278" r:id="rId6"/>
    <p:sldId id="260" r:id="rId7"/>
    <p:sldId id="259" r:id="rId8"/>
    <p:sldId id="262" r:id="rId9"/>
    <p:sldId id="284" r:id="rId10"/>
    <p:sldId id="285" r:id="rId11"/>
    <p:sldId id="264" r:id="rId12"/>
    <p:sldId id="265" r:id="rId13"/>
    <p:sldId id="27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83" r:id="rId23"/>
    <p:sldId id="282" r:id="rId24"/>
    <p:sldId id="274" r:id="rId25"/>
    <p:sldId id="286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941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1236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77C6D-BC15-4987-8E7B-19412C19F5F8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692C-4FE0-450D-9B82-9250ABEAF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0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96247BF-E49B-476A-9922-B0ADAB18E24A}" type="datetimeFigureOut">
              <a:rPr lang="en-IN" smtClean="0"/>
              <a:t>21/05/2022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D553E32-CCC6-4E27-A758-56297E7D985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Kate 8x8ft White Wood Backdrops for Photography Retro Wooden Background  Studio Photo Props : Amazon.in: Electr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6C800A5-03AF-4C3B-8A02-96CCE05F5A8A}"/>
              </a:ext>
            </a:extLst>
          </p:cNvPr>
          <p:cNvSpPr txBox="1"/>
          <p:nvPr/>
        </p:nvSpPr>
        <p:spPr>
          <a:xfrm>
            <a:off x="390453" y="1198073"/>
            <a:ext cx="1141109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</a:rPr>
              <a:t>WELL-COME </a:t>
            </a:r>
          </a:p>
          <a:p>
            <a:pPr algn="ctr"/>
            <a:r>
              <a:rPr lang="en-IN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</a:rPr>
              <a:t>ONLINE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IN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</a:rPr>
              <a:t>PIZZA ORDERING SYSTEM</a:t>
            </a:r>
          </a:p>
        </p:txBody>
      </p:sp>
      <p:sp>
        <p:nvSpPr>
          <p:cNvPr id="2" name="AutoShape 12" descr="Best Restaurants in Colorado City, AZ - Takeout &amp; Delivery | To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15580" r="13115" b="13925"/>
          <a:stretch/>
        </p:blipFill>
        <p:spPr bwMode="auto">
          <a:xfrm>
            <a:off x="1231120" y="1198073"/>
            <a:ext cx="1975945" cy="18889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77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30" y="1761892"/>
            <a:ext cx="9152750" cy="478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41630" y="766091"/>
            <a:ext cx="426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SIGN IN | SIGN UP</a:t>
            </a:r>
            <a:endParaRPr lang="en-IN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C9C4BE-26F9-4AD6-8765-ECE86BD002AF}"/>
              </a:ext>
            </a:extLst>
          </p:cNvPr>
          <p:cNvSpPr txBox="1"/>
          <p:nvPr/>
        </p:nvSpPr>
        <p:spPr>
          <a:xfrm>
            <a:off x="695159" y="-512956"/>
            <a:ext cx="3726140" cy="1692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endParaRPr lang="en-IN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</a:endParaRPr>
          </a:p>
          <a:p>
            <a:endParaRPr lang="en-IN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</a:endParaRPr>
          </a:p>
          <a:p>
            <a:r>
              <a:rPr lang="en-IN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 Black" pitchFamily="34" charset="0"/>
                <a:cs typeface="Aharoni" panose="02010803020104030203" pitchFamily="2" charset="-79"/>
              </a:rPr>
              <a:t>HOME</a:t>
            </a:r>
            <a:r>
              <a:rPr lang="en-IN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 </a:t>
            </a:r>
            <a:r>
              <a:rPr lang="en-IN" sz="32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 Black" pitchFamily="34" charset="0"/>
                <a:cs typeface="Aharoni" panose="02010803020104030203" pitchFamily="2" charset="-79"/>
              </a:rPr>
              <a:t>PAGE</a:t>
            </a:r>
            <a:r>
              <a:rPr lang="en-IN" sz="32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6" y="1349759"/>
            <a:ext cx="10603028" cy="5330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3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>
            <a:extLst>
              <a:ext uri="{FF2B5EF4-FFF2-40B4-BE49-F238E27FC236}">
                <a16:creationId xmlns="" xmlns:a16="http://schemas.microsoft.com/office/drawing/2014/main" id="{ED2A0A9B-6D15-4954-9863-35706D3F6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013386" y="378471"/>
            <a:ext cx="3998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SELECT THE PIZZA</a:t>
            </a:r>
            <a:endParaRPr lang="en-IN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haroni" panose="02010803020104030203" pitchFamily="2" charset="-79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6" y="1279177"/>
            <a:ext cx="10470028" cy="52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11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" y="1408771"/>
            <a:ext cx="9853826" cy="512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81668" y="713678"/>
            <a:ext cx="306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MY CART</a:t>
            </a:r>
            <a:endParaRPr lang="en-IN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11" y="1384727"/>
            <a:ext cx="10726738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3609" y="501805"/>
            <a:ext cx="460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ADDRESS &amp; CHECKOUT</a:t>
            </a:r>
            <a:endParaRPr lang="en-IN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8FAF40-7380-4C6B-BB0B-D0E1402F2FFC}"/>
              </a:ext>
            </a:extLst>
          </p:cNvPr>
          <p:cNvSpPr txBox="1"/>
          <p:nvPr/>
        </p:nvSpPr>
        <p:spPr>
          <a:xfrm>
            <a:off x="748590" y="622528"/>
            <a:ext cx="4515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PAYMENT METHOD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cs typeface="Aharoni" panose="02010803020104030203" pitchFamily="2" charset="-79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4" y="1622160"/>
            <a:ext cx="10180289" cy="516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9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B18C7F-DADF-43B5-9C99-D345DC2B6191}"/>
              </a:ext>
            </a:extLst>
          </p:cNvPr>
          <p:cNvSpPr txBox="1"/>
          <p:nvPr/>
        </p:nvSpPr>
        <p:spPr>
          <a:xfrm>
            <a:off x="528916" y="444725"/>
            <a:ext cx="610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TRACKING SYSTEM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9" y="1455713"/>
            <a:ext cx="10680503" cy="5101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79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985" y="836023"/>
            <a:ext cx="5859462" cy="584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5636" y="731519"/>
            <a:ext cx="3605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TRACK STATUS</a:t>
            </a:r>
            <a:endParaRPr lang="en-IN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13" y="1465626"/>
            <a:ext cx="9524909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3669" y="600891"/>
            <a:ext cx="389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ADMIN LOGIN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1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123405"/>
            <a:ext cx="10214791" cy="51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89166" y="483326"/>
            <a:ext cx="448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ADMIN DASHBOARD</a:t>
            </a:r>
            <a:endParaRPr lang="en-I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" y="0"/>
            <a:ext cx="12181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6B2E640-A7FB-46E2-A16A-BE61DBCE9805}"/>
              </a:ext>
            </a:extLst>
          </p:cNvPr>
          <p:cNvSpPr txBox="1"/>
          <p:nvPr/>
        </p:nvSpPr>
        <p:spPr>
          <a:xfrm>
            <a:off x="-191069" y="328215"/>
            <a:ext cx="133049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ONLINE PIZZA ORDERING </a:t>
            </a:r>
          </a:p>
          <a:p>
            <a:pPr algn="ctr"/>
            <a:r>
              <a:rPr lang="en-IN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SYSTEM</a:t>
            </a:r>
          </a:p>
          <a:p>
            <a:endParaRPr lang="en-IN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IN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</a:t>
            </a:r>
            <a:endParaRPr lang="en-IN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DADAC1-8EE9-4F99-98D2-6E24C514E150}"/>
              </a:ext>
            </a:extLst>
          </p:cNvPr>
          <p:cNvSpPr txBox="1"/>
          <p:nvPr/>
        </p:nvSpPr>
        <p:spPr>
          <a:xfrm>
            <a:off x="6981567" y="4142538"/>
            <a:ext cx="47173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SUBMITTED BY :-</a:t>
            </a:r>
          </a:p>
          <a:p>
            <a:pPr algn="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Om Sonawane(2191867</a:t>
            </a:r>
            <a:r>
              <a:rPr lang="en-IN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)(L)</a:t>
            </a:r>
            <a:endParaRPr lang="en-IN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Prachi </a:t>
            </a:r>
            <a:r>
              <a:rPr lang="en-IN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Vishe</a:t>
            </a:r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(2119872)</a:t>
            </a:r>
          </a:p>
          <a:p>
            <a:pPr algn="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Sakshi </a:t>
            </a:r>
            <a:r>
              <a:rPr lang="en-IN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Prabrekar</a:t>
            </a:r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(2191858)</a:t>
            </a:r>
          </a:p>
          <a:p>
            <a:pPr algn="r"/>
            <a:r>
              <a:rPr lang="en-IN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Kiran</a:t>
            </a:r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Kadam</a:t>
            </a:r>
            <a:r>
              <a:rPr lang="en-IN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(2191834)</a:t>
            </a:r>
            <a:endParaRPr lang="en-IN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747" y="241313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Guide:-</a:t>
            </a:r>
          </a:p>
          <a:p>
            <a:r>
              <a:rPr lang="en-I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Y.N.PATIL</a:t>
            </a:r>
          </a:p>
        </p:txBody>
      </p:sp>
      <p:pic>
        <p:nvPicPr>
          <p:cNvPr id="1039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274784" y="4293533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16" y="900113"/>
            <a:ext cx="9101183" cy="573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6570" y="1110343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TODAYS  ORDER</a:t>
            </a:r>
            <a:endParaRPr lang="en-IN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95" y="1240971"/>
            <a:ext cx="10188393" cy="526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0796" y="300446"/>
            <a:ext cx="552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CREATE  CATEGORY</a:t>
            </a:r>
            <a:endParaRPr lang="en-IN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0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7383"/>
            <a:ext cx="8516983" cy="636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2777" y="940526"/>
            <a:ext cx="231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INSERT ORDER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5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Online Pizza Ordering Sys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6" y="1463039"/>
            <a:ext cx="10828881" cy="526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4663" y="404949"/>
            <a:ext cx="4428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MANAGE ORDER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9" y="1175658"/>
            <a:ext cx="10656888" cy="507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4925" y="339634"/>
            <a:ext cx="508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USER LOG -LOGIN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lower Buke Image Hd Png, Transparent Png , Transparent Png Image - PNGi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Flower Buke Image Hd Png, Transparent Png , Transparent Png Image - PNGite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0" y="2274838"/>
            <a:ext cx="838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So, friends, this was all about the online pizza ordering system. You know the importance of this system in our day-to-day lives as we all prefer online ordering over-ordering on phone. All these modules can be implemented in the web application or a mobile application (Android,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iOS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, and windows). This project can be developed in any technology or programming language</a:t>
            </a:r>
            <a:endParaRPr lang="en-I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0" y="731520"/>
            <a:ext cx="562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CONCLUSION</a:t>
            </a:r>
            <a:endParaRPr lang="en-IN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83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hank you makes a difference in the hiring process - Steps Today Changes  Tomorrow">
            <a:extLst>
              <a:ext uri="{FF2B5EF4-FFF2-40B4-BE49-F238E27FC236}">
                <a16:creationId xmlns="" xmlns:a16="http://schemas.microsoft.com/office/drawing/2014/main" id="{214C24C5-1704-43A1-A771-A8427CB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51" y="1600200"/>
            <a:ext cx="5483658" cy="365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" y="0"/>
            <a:ext cx="12181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CC3B415-5EFC-4300-A5D9-5695B86C8E86}"/>
              </a:ext>
            </a:extLst>
          </p:cNvPr>
          <p:cNvSpPr txBox="1"/>
          <p:nvPr/>
        </p:nvSpPr>
        <p:spPr>
          <a:xfrm>
            <a:off x="4553657" y="2135554"/>
            <a:ext cx="6850966" cy="4453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34"/>
              <a:buChar char="ü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INTRODUTION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SOFTWARE 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REQUIRED SPECIFICATION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FRONTEND/BACKEND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PIZZA ORDER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SYSTEM 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IMAGE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FOR OUR WEB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GUIDELINES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CONCLUSION</a:t>
            </a:r>
          </a:p>
          <a:p>
            <a:pPr lvl="0">
              <a:lnSpc>
                <a:spcPct val="113999"/>
              </a:lnSpc>
              <a:buFont typeface="Wingdings" pitchFamily="34"/>
              <a:buChar char="ü"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WEBSITE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75D363-DCA2-4FF1-B0B0-8575B6EB5250}"/>
              </a:ext>
            </a:extLst>
          </p:cNvPr>
          <p:cNvSpPr txBox="1"/>
          <p:nvPr/>
        </p:nvSpPr>
        <p:spPr>
          <a:xfrm>
            <a:off x="770709" y="599533"/>
            <a:ext cx="10854230" cy="83099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CONTENT</a:t>
            </a:r>
            <a:endParaRPr lang="en-IN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96559" y="4362061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" y="0"/>
            <a:ext cx="12181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F3E45D-335D-4FBC-BEC7-C64862DE808C}"/>
              </a:ext>
            </a:extLst>
          </p:cNvPr>
          <p:cNvSpPr txBox="1"/>
          <p:nvPr/>
        </p:nvSpPr>
        <p:spPr>
          <a:xfrm>
            <a:off x="2733151" y="2397948"/>
            <a:ext cx="75777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•Online Pizza ordering system is a web based application 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•This is used for customers to order their pizzas online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itchFamily="34" charset="0"/>
              </a:rPr>
              <a:t>.</a:t>
            </a: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6D4FF6-3155-4F42-A83B-C94255EB7384}"/>
              </a:ext>
            </a:extLst>
          </p:cNvPr>
          <p:cNvSpPr txBox="1"/>
          <p:nvPr/>
        </p:nvSpPr>
        <p:spPr>
          <a:xfrm>
            <a:off x="3821652" y="1131996"/>
            <a:ext cx="6253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  <a:endParaRPr lang="en-IN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70434" y="4251906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" y="0"/>
            <a:ext cx="12181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4C7A56-A70B-458A-9047-51B55E441E9B}"/>
              </a:ext>
            </a:extLst>
          </p:cNvPr>
          <p:cNvSpPr txBox="1"/>
          <p:nvPr/>
        </p:nvSpPr>
        <p:spPr>
          <a:xfrm>
            <a:off x="2732972" y="669807"/>
            <a:ext cx="74144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 an Online System Needed</a:t>
            </a:r>
            <a:endParaRPr lang="en-IN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ADFD374-F492-4AE2-94B2-51662FD6878D}"/>
              </a:ext>
            </a:extLst>
          </p:cNvPr>
          <p:cNvSpPr txBox="1"/>
          <p:nvPr/>
        </p:nvSpPr>
        <p:spPr>
          <a:xfrm>
            <a:off x="4036422" y="1765618"/>
            <a:ext cx="705867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• This processes is easy to use</a:t>
            </a:r>
            <a:r>
              <a:rPr lang="en-US" sz="3200" i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3200" i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cs typeface="Times New Roman" panose="02020603050405020304" pitchFamily="18" charset="0"/>
            </a:endParaRPr>
          </a:p>
          <a:p>
            <a:r>
              <a:rPr lang="en-US" sz="3200" i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•It will reduce the purchasing time for customers</a:t>
            </a:r>
            <a:r>
              <a:rPr lang="en-US" sz="3200" i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3200" i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cs typeface="Times New Roman" panose="02020603050405020304" pitchFamily="18" charset="0"/>
            </a:endParaRPr>
          </a:p>
          <a:p>
            <a:r>
              <a:rPr lang="en-US" sz="3200" i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•As a business point of view it gives good profits.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83497" y="4251906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1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288A52-DEB6-4FEF-91FC-7F651DCD2744}"/>
              </a:ext>
            </a:extLst>
          </p:cNvPr>
          <p:cNvSpPr txBox="1"/>
          <p:nvPr/>
        </p:nvSpPr>
        <p:spPr>
          <a:xfrm>
            <a:off x="4702629" y="1457198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FRONTEND</a:t>
            </a:r>
            <a:endParaRPr lang="en-IN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0" name="Picture 2" descr="HTML, CSS, JavaScript and PHP online courses - 33 Seco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24" y="2539112"/>
            <a:ext cx="6414449" cy="3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70434" y="4251906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2482" y="439302"/>
            <a:ext cx="631134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Software Requirement &amp;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70422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" y="0"/>
            <a:ext cx="12181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able 9">
            <a:extLst>
              <a:ext uri="{FF2B5EF4-FFF2-40B4-BE49-F238E27FC236}">
                <a16:creationId xmlns="" xmlns:a16="http://schemas.microsoft.com/office/drawing/2014/main" id="{AD08E307-44CD-4583-BFE4-8F09E81A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45" y="4650653"/>
            <a:ext cx="7664546" cy="2014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4D96D65-8337-4DD1-80FA-B8213D87B761}"/>
              </a:ext>
            </a:extLst>
          </p:cNvPr>
          <p:cNvSpPr txBox="1"/>
          <p:nvPr/>
        </p:nvSpPr>
        <p:spPr>
          <a:xfrm>
            <a:off x="4138245" y="1265420"/>
            <a:ext cx="7100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Backend:- </a:t>
            </a:r>
          </a:p>
        </p:txBody>
      </p:sp>
      <p:pic>
        <p:nvPicPr>
          <p:cNvPr id="1026" name="Picture 2" descr="Php Logo PNG Images, Free Transparent Php Logo Download - KindPNG">
            <a:extLst>
              <a:ext uri="{FF2B5EF4-FFF2-40B4-BE49-F238E27FC236}">
                <a16:creationId xmlns="" xmlns:a16="http://schemas.microsoft.com/office/drawing/2014/main" id="{CA9062DB-4B05-4478-8FA0-6F68B7F8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677" y="2686029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70434" y="4251906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0017FE6-E612-4ACE-82EC-9971E0C4A93C}"/>
              </a:ext>
            </a:extLst>
          </p:cNvPr>
          <p:cNvSpPr txBox="1"/>
          <p:nvPr/>
        </p:nvSpPr>
        <p:spPr>
          <a:xfrm>
            <a:off x="2997591" y="763594"/>
            <a:ext cx="61968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PIZZA ORDER SYSTEM</a:t>
            </a:r>
            <a:endParaRPr lang="en-IN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1F4A3ED-C99D-4EB6-8ED7-E3FF171EAC18}"/>
              </a:ext>
            </a:extLst>
          </p:cNvPr>
          <p:cNvSpPr txBox="1"/>
          <p:nvPr/>
        </p:nvSpPr>
        <p:spPr>
          <a:xfrm>
            <a:off x="4015685" y="1823075"/>
            <a:ext cx="6196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ORDERING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15333B-C8F4-4CF5-A98F-037845C08D33}"/>
              </a:ext>
            </a:extLst>
          </p:cNvPr>
          <p:cNvSpPr txBox="1"/>
          <p:nvPr/>
        </p:nvSpPr>
        <p:spPr>
          <a:xfrm>
            <a:off x="4015685" y="2447399"/>
            <a:ext cx="61968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LOGIN/REGISTER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MENU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BUILD YOUR PIZZA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ORDERING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TRACK YOUR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ORDER 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ADMINSTRATION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cs typeface="Aharoni" panose="02010803020104030203" pitchFamily="2" charset="-79"/>
              </a:rPr>
              <a:t>LOGOUT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15" descr="Pizza restaurant logo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247" r="12360" b="13051"/>
          <a:stretch/>
        </p:blipFill>
        <p:spPr bwMode="auto">
          <a:xfrm>
            <a:off x="170434" y="4251906"/>
            <a:ext cx="2403255" cy="23366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99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ppt-backgrounds.net/large/wood-grain-overheateds-hd-template-PPT-s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7829" y="412883"/>
            <a:ext cx="111948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IMAGE  FOR OUR WEB APPLICATION</a:t>
            </a:r>
          </a:p>
        </p:txBody>
      </p:sp>
      <p:sp>
        <p:nvSpPr>
          <p:cNvPr id="6" name="AutoShape 2" descr="cartoon wooden circle button with right arrow graphical user interface gui  game PNG - Photo #10202 - GetPNG.net - Get PNG images and Vector For Fr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71" y="2520135"/>
            <a:ext cx="3900260" cy="39002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3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3164</TotalTime>
  <Words>210</Words>
  <Application>Microsoft Office PowerPoint</Application>
  <PresentationFormat>Custom</PresentationFormat>
  <Paragraphs>66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Hardcover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Sonawane</dc:creator>
  <cp:lastModifiedBy>HP</cp:lastModifiedBy>
  <cp:revision>52</cp:revision>
  <dcterms:created xsi:type="dcterms:W3CDTF">2021-12-17T16:24:46Z</dcterms:created>
  <dcterms:modified xsi:type="dcterms:W3CDTF">2022-05-21T15:15:49Z</dcterms:modified>
</cp:coreProperties>
</file>